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zvKq0/Iu40Dt/P4n/G136ZDZP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568f48c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7568f48c0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708c50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75708c50d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708c50d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75708c50db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68f48c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7568f48c0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5708c50d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75708c50d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68f48c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7568f48c0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5708c50d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75708c50db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708c5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75708c50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5769a7e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75769a7e5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708c50d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75708c50db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708c50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75708c50d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708c50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75708c50d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708c50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75708c50d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8f48c0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7568f48c0f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68f48c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7568f48c0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68f48c0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7568f48c0f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68f48c0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7568f48c0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68f48c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7568f48c0f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Relationship Id="rId6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27.jpg"/><Relationship Id="rId5" Type="http://schemas.openxmlformats.org/officeDocument/2006/relationships/image" Target="../media/image41.png"/><Relationship Id="rId6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hyperlink" Target="mailto:lucianox@ufu.b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6.jpg"/><Relationship Id="rId5" Type="http://schemas.openxmlformats.org/officeDocument/2006/relationships/image" Target="../media/image38.jp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Relationship Id="rId4" Type="http://schemas.openxmlformats.org/officeDocument/2006/relationships/image" Target="../media/image7.jpg"/><Relationship Id="rId5" Type="http://schemas.openxmlformats.org/officeDocument/2006/relationships/image" Target="../media/image45.jp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Relationship Id="rId4" Type="http://schemas.openxmlformats.org/officeDocument/2006/relationships/image" Target="../media/image7.jpg"/><Relationship Id="rId5" Type="http://schemas.openxmlformats.org/officeDocument/2006/relationships/image" Target="../media/image45.jpg"/><Relationship Id="rId6" Type="http://schemas.openxmlformats.org/officeDocument/2006/relationships/image" Target="../media/image26.jpg"/><Relationship Id="rId7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248194" y="2011679"/>
            <a:ext cx="6583680" cy="16628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lang="pt-BR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Métodos de binarização de imagens QR Code em distintos padrões de luminosidade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248194" y="3826933"/>
            <a:ext cx="6492240" cy="1049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5"/>
              <a:buNone/>
            </a:pPr>
            <a:r>
              <a:rPr lang="pt-BR" sz="126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Lesly Viviane Montúfar Berrios¹, Luciano Xavier Medeiros², </a:t>
            </a:r>
            <a:endParaRPr sz="126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65"/>
              <a:buNone/>
            </a:pPr>
            <a:r>
              <a:rPr lang="pt-BR" sz="126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Alexandre Coutinho Mateus²</a:t>
            </a:r>
            <a:endParaRPr sz="126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65"/>
              <a:buNone/>
            </a:pPr>
            <a:r>
              <a:rPr b="1" lang="pt-BR" sz="126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¹FEELT – Universidade Federal de Uberlândia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65"/>
              <a:buNone/>
            </a:pPr>
            <a:r>
              <a:rPr b="1" lang="pt-BR" sz="126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²FEELT – Professor Adjunto – Universidade Federal de Uberlândia</a:t>
            </a:r>
            <a:endParaRPr b="1" sz="126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r>
              <a:t/>
            </a:r>
            <a:endParaRPr sz="132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r>
              <a:t/>
            </a:r>
            <a:endParaRPr sz="13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title"/>
          </p:nvPr>
        </p:nvSpPr>
        <p:spPr>
          <a:xfrm>
            <a:off x="628650" y="156120"/>
            <a:ext cx="7886700" cy="113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4393105" y="3244334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0" y="1401953"/>
            <a:ext cx="46005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50" y="2656700"/>
            <a:ext cx="4734175" cy="39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68f48c0f_0_26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7568f48c0f_0_26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7568f48c0f_0_26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por Limiar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568f48c0f_0_26"/>
          <p:cNvSpPr txBox="1"/>
          <p:nvPr/>
        </p:nvSpPr>
        <p:spPr>
          <a:xfrm>
            <a:off x="760375" y="17800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Método do Limiar Fixo (LF)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7568f48c0f_0_26"/>
          <p:cNvSpPr txBox="1"/>
          <p:nvPr/>
        </p:nvSpPr>
        <p:spPr>
          <a:xfrm>
            <a:off x="781075" y="404257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Método do Limiar Variável (LV)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7568f48c0f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38" y="2473150"/>
            <a:ext cx="51149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7568f48c0f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638" y="4514825"/>
            <a:ext cx="49244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708c50db_0_33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75708c50db_0_33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75708c50db_0_33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por Limiar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75708c50db_0_33"/>
          <p:cNvSpPr txBox="1"/>
          <p:nvPr/>
        </p:nvSpPr>
        <p:spPr>
          <a:xfrm>
            <a:off x="760375" y="17800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Método do Limiar Fixo (LF)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75708c50d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0" y="2620659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75708c50d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3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75708c50db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900" y="2620649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708c50db_0_52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75708c50db_0_52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75708c50db_0_52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por Limiar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75708c50db_0_52"/>
          <p:cNvSpPr txBox="1"/>
          <p:nvPr/>
        </p:nvSpPr>
        <p:spPr>
          <a:xfrm>
            <a:off x="760375" y="17800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Método do Limiar Variável (LV)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75708c50db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0" y="2620659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75708c50db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55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75708c50db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8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75708c50db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000" y="2620649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68f48c0f_0_33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7568f48c0f_0_33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7568f48c0f_0_33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Pós Equalização por Histograma (EH)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7568f48c0f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525" y="1827400"/>
            <a:ext cx="3184125" cy="47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708c50db_0_98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75708c50db_0_98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75708c50db_0_98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Pós Equalização por Histograma (EH)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75708c50db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5" y="2028275"/>
            <a:ext cx="3085692" cy="30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75708c50d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130" y="2028275"/>
            <a:ext cx="4088195" cy="309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68f48c0f_0_45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7568f48c0f_0_45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7568f48c0f_0_45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Pós Equalização por Histograma (EH)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7568f48c0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75" y="2028275"/>
            <a:ext cx="3085692" cy="309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7568f48c0f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130" y="2028275"/>
            <a:ext cx="4088195" cy="309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7568f48c0f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75" y="2028260"/>
            <a:ext cx="3085697" cy="309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7568f48c0f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125" y="1985600"/>
            <a:ext cx="4145917" cy="31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5708c50db_0_68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75708c50db_0_68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75708c50db_0_68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Pós Equalização por Histograma (EH)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75708c50db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5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75708c50db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55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75708c50db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8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75708c50db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00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708c50db_0_0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75708c50db_0_0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75708c50db_0_0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em Sub-Regiões (S)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75708c50db_0_0"/>
          <p:cNvPicPr preferRelativeResize="0"/>
          <p:nvPr/>
        </p:nvPicPr>
        <p:blipFill rotWithShape="1">
          <a:blip r:embed="rId3">
            <a:alphaModFix/>
          </a:blip>
          <a:srcRect b="10108" l="12255" r="11098" t="4516"/>
          <a:stretch/>
        </p:blipFill>
        <p:spPr>
          <a:xfrm>
            <a:off x="628650" y="1780025"/>
            <a:ext cx="4993676" cy="4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769a7e59_0_4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75769a7e59_0_4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75769a7e59_0_4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em Sub-Regiões (S)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75769a7e59_0_4"/>
          <p:cNvPicPr preferRelativeResize="0"/>
          <p:nvPr/>
        </p:nvPicPr>
        <p:blipFill rotWithShape="1">
          <a:blip r:embed="rId3">
            <a:alphaModFix/>
          </a:blip>
          <a:srcRect b="10955" l="12254" r="10917" t="4513"/>
          <a:stretch/>
        </p:blipFill>
        <p:spPr>
          <a:xfrm>
            <a:off x="628650" y="1780025"/>
            <a:ext cx="5005700" cy="41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75769a7e59_0_4"/>
          <p:cNvPicPr preferRelativeResize="0"/>
          <p:nvPr/>
        </p:nvPicPr>
        <p:blipFill rotWithShape="1">
          <a:blip r:embed="rId4">
            <a:alphaModFix/>
          </a:blip>
          <a:srcRect b="10955" l="12406" r="10770" t="4513"/>
          <a:stretch/>
        </p:blipFill>
        <p:spPr>
          <a:xfrm>
            <a:off x="622800" y="1780025"/>
            <a:ext cx="5005700" cy="41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628650" y="156120"/>
            <a:ext cx="7886700" cy="113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Introdução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393105" y="3244334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e the source image"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42448"/>
            <a:ext cx="4088305" cy="356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400" y="1265625"/>
            <a:ext cx="3952598" cy="39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708c50db_0_76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Métodos de Binarização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75708c50db_0_76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75708c50db_0_76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Binarização em Sub-Regiões (S)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75708c50db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55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75708c50db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55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75708c50db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78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75708c50db_0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000" y="2620650"/>
            <a:ext cx="21145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708c50db_0_10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Análise dos Resultados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75708c50db_0_10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75708c50d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93125"/>
            <a:ext cx="6079101" cy="44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5708c50db_0_17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Análise dos Resultados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75708c50db_0_17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75708c50d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293125"/>
            <a:ext cx="6118401" cy="44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75708c50db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2" y="1293125"/>
            <a:ext cx="6230349" cy="44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5708c50db_0_24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Análise dos Resultados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75708c50db_0_24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75708c50d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293125"/>
            <a:ext cx="6118401" cy="44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75708c50d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49" y="1221350"/>
            <a:ext cx="6329807" cy="45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75708c50d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25" y="1257238"/>
            <a:ext cx="6295046" cy="44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 txBox="1"/>
          <p:nvPr>
            <p:ph idx="1" type="body"/>
          </p:nvPr>
        </p:nvSpPr>
        <p:spPr>
          <a:xfrm>
            <a:off x="602524" y="2126071"/>
            <a:ext cx="7886700" cy="268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Lesly Montúfar – leslymontufar@ufu.br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Luciano Xavier – lucianox@ufu.br</a:t>
            </a:r>
            <a:endParaRPr b="1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Alexandre Coutinho – acmateus@ufu.br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628650" y="156120"/>
            <a:ext cx="7886700" cy="113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pt-BR" sz="3959">
                <a:latin typeface="Arial"/>
                <a:ea typeface="Arial"/>
                <a:cs typeface="Arial"/>
                <a:sym typeface="Arial"/>
              </a:rPr>
              <a:t>Características dos Códigos QR</a:t>
            </a:r>
            <a:endParaRPr sz="3959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4393105" y="3244334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50" y="1365137"/>
            <a:ext cx="6883500" cy="41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68f48c0f_0_2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pt-BR" sz="3959">
                <a:latin typeface="Arial"/>
                <a:ea typeface="Arial"/>
                <a:cs typeface="Arial"/>
                <a:sym typeface="Arial"/>
              </a:rPr>
              <a:t>Características dos Códigos QR</a:t>
            </a:r>
            <a:endParaRPr sz="3959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7568f48c0f_0_2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7568f48c0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75" y="2284575"/>
            <a:ext cx="4920425" cy="228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correcao codigo qr" id="108" name="Google Shape;108;g7568f48c0f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00" y="1885600"/>
            <a:ext cx="3086750" cy="30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68f48c0f_0_17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Metodologia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568f48c0f_0_17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7568f48c0f_0_17"/>
          <p:cNvSpPr txBox="1"/>
          <p:nvPr/>
        </p:nvSpPr>
        <p:spPr>
          <a:xfrm>
            <a:off x="628650" y="1293125"/>
            <a:ext cx="3271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Coleta de Imagens QR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7568f48c0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973625"/>
            <a:ext cx="4088305" cy="380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7568f48c0f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013" y="2699812"/>
            <a:ext cx="1457100" cy="145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7568f48c0f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950" y="1724213"/>
            <a:ext cx="1457099" cy="145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7568f48c0f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50" y="3613621"/>
            <a:ext cx="1457101" cy="145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68f48c0f_0_58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Metodologia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7568f48c0f_0_58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7568f48c0f_0_58"/>
          <p:cNvSpPr txBox="1"/>
          <p:nvPr/>
        </p:nvSpPr>
        <p:spPr>
          <a:xfrm>
            <a:off x="628650" y="1293125"/>
            <a:ext cx="3271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Coleta de Imagens QR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g7568f48c0f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2029175"/>
            <a:ext cx="3128072" cy="3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7568f48c0f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30" y="2029170"/>
            <a:ext cx="4088194" cy="313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68f48c0f_0_70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Metodologia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7568f48c0f_0_70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7568f48c0f_0_70"/>
          <p:cNvSpPr txBox="1"/>
          <p:nvPr/>
        </p:nvSpPr>
        <p:spPr>
          <a:xfrm>
            <a:off x="628650" y="1293125"/>
            <a:ext cx="3271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Coleta de Imagens QR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7568f48c0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2029175"/>
            <a:ext cx="3128072" cy="3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7568f48c0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30" y="2029170"/>
            <a:ext cx="4088194" cy="313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7568f48c0f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75" y="2029175"/>
            <a:ext cx="3128075" cy="313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7568f48c0f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025" y="2029175"/>
            <a:ext cx="4146410" cy="31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68f48c0f_0_80"/>
          <p:cNvSpPr txBox="1"/>
          <p:nvPr>
            <p:ph type="title"/>
          </p:nvPr>
        </p:nvSpPr>
        <p:spPr>
          <a:xfrm>
            <a:off x="628650" y="156120"/>
            <a:ext cx="78867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Metodologia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7568f48c0f_0_80"/>
          <p:cNvSpPr/>
          <p:nvPr/>
        </p:nvSpPr>
        <p:spPr>
          <a:xfrm>
            <a:off x="4393105" y="3244334"/>
            <a:ext cx="3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7568f48c0f_0_80"/>
          <p:cNvSpPr txBox="1"/>
          <p:nvPr/>
        </p:nvSpPr>
        <p:spPr>
          <a:xfrm>
            <a:off x="628650" y="1293125"/>
            <a:ext cx="3271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Coleta de Imagens QR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7568f48c0f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2029175"/>
            <a:ext cx="3128072" cy="3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7568f48c0f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30" y="2029170"/>
            <a:ext cx="4088194" cy="313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7568f48c0f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75" y="2029175"/>
            <a:ext cx="3128075" cy="313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7568f48c0f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275" y="2029175"/>
            <a:ext cx="3128072" cy="31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7568f48c0f_0_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025" y="2045731"/>
            <a:ext cx="4088201" cy="30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628650" y="156120"/>
            <a:ext cx="7886700" cy="113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Metodologia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4393105" y="3244334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550" y="1856225"/>
            <a:ext cx="2383241" cy="48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 txBox="1"/>
          <p:nvPr/>
        </p:nvSpPr>
        <p:spPr>
          <a:xfrm>
            <a:off x="628650" y="1293125"/>
            <a:ext cx="5427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Procedimento realizado sobre as capturas de imagem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2019-10-30T02:39:42Z</dcterms:created>
  <dc:creator>Usuário do Windows</dc:creator>
</cp:coreProperties>
</file>